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FA69-5465-4E8A-97A2-F6E7D647D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3862B-977F-459D-B458-CF85D09BA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27CDE-7B4F-4FE8-AA07-E0B2C2FA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C217-2AE8-40D0-ABCC-7C19A3122A7F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BC31E-15AD-4F61-925C-D460D4ABB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152EF-65C4-4C2E-A18F-A6B53105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A65-7551-44F4-BEE7-EA5C1D78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4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4DC30-9B67-4B59-84FA-FCD45B3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5C41A-015D-4398-939F-88C618830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7776D-2E40-4260-B929-E719C76B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C217-2AE8-40D0-ABCC-7C19A3122A7F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5A469-074F-4DE5-B938-84C2D566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B92C0-B900-4D2D-AC70-6AE0E9A0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A65-7551-44F4-BEE7-EA5C1D78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5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F2A3C7-D128-4216-86D9-89D782B94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3E169-1489-4925-9A25-0FE21B8A6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575C8-8528-4CB1-88F7-99513524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C217-2AE8-40D0-ABCC-7C19A3122A7F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42AB4-AFFD-4D07-8FD0-687460A8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98A8F-D4AC-4BA9-B043-50200E00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A65-7551-44F4-BEE7-EA5C1D78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2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9C2A-5888-49C2-A8C2-484AC621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97DA7-110F-4402-AADF-CE10BB57F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3E4DB-F450-4D58-A56B-F3CDB902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C217-2AE8-40D0-ABCC-7C19A3122A7F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5FB88-8A7E-44D8-87DC-04ABADD7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ADA7E-AC33-4AF5-9DE7-22D3DCA9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A65-7551-44F4-BEE7-EA5C1D78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2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B1B74-0654-4965-89FE-7FE05B74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8C695-ADF7-43F5-8B3A-2B22B1E53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0358C-4088-4A80-9FB3-DCE2F968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C217-2AE8-40D0-ABCC-7C19A3122A7F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B87F2-9380-4DB1-BF67-146AEFE8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63B11-78E3-469F-8A6A-D43C0A0D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A65-7551-44F4-BEE7-EA5C1D78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4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CCFAE-02DE-47AC-BF40-BA534CD6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BE32F-BA68-48CC-8E42-7B6CA56FE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5799-9258-4C4C-9B4C-0938015EF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4410F-CE82-4421-99B1-A881C7288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C217-2AE8-40D0-ABCC-7C19A3122A7F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21512-CA30-493A-B509-2CC23376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107EB-FFD1-47F0-AED2-FEB5F3111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A65-7551-44F4-BEE7-EA5C1D78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F280C-108A-4D27-9B6A-52455D131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4B6E3-9A39-4415-8D11-8A40894D6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A211B-82D4-4B77-8721-6301A7ABA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07BEAE-ACD8-4938-9215-3A65DD7FD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DE63CC-77BB-4026-8BC9-DE25AFEA6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4A798C-71AC-4F0D-B3C0-D4DE8763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C217-2AE8-40D0-ABCC-7C19A3122A7F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591C29-1BFC-43D6-AFF0-F9A7BB7EB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A703E3-388D-4382-BE98-237DFDBD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A65-7551-44F4-BEE7-EA5C1D78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2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5FC86-E1B6-4D05-B6AA-AF1AA2B8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73BD28-F251-4526-AF63-C6A28A56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C217-2AE8-40D0-ABCC-7C19A3122A7F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897DE2-17C5-451C-BD3A-249A58FD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CB2E9-6E38-498B-B212-E928A829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A65-7551-44F4-BEE7-EA5C1D78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5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099C9-4585-49E5-B3FA-A89D64F08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C217-2AE8-40D0-ABCC-7C19A3122A7F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69BEA7-71B7-43AF-9D01-5669CB9BC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615C5-7285-46D5-8FD2-A69C86CE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A65-7551-44F4-BEE7-EA5C1D78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7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DA53-3D26-4397-A621-CC8752FB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E6984-A747-4680-912D-2611DA17D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8BB63-A67F-4826-8920-5FA57D1DA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8A947-300B-47C0-B16E-925F7F01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C217-2AE8-40D0-ABCC-7C19A3122A7F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90318-C9E4-4AE2-9270-1C1C684C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99E9B-F1C1-459B-842B-B4CB1234C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A65-7551-44F4-BEE7-EA5C1D78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2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E6BB7-34C0-45E6-A460-D971694FF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3F5528-678C-4779-AEC2-7234E06A4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1686E6-E2F7-423C-A9DD-E3D0841CA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3691F-9A18-4744-9311-22779F547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C217-2AE8-40D0-ABCC-7C19A3122A7F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E9159-EF95-4555-9890-DADA4961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EEBEC-266B-40A9-9A34-67F66388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4A65-7551-44F4-BEE7-EA5C1D78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4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DDD669-0081-45D3-9AB2-F585FA374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547D0-893E-4F3D-8ED1-C383C614B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D591E-B1FA-4363-984D-6EB3170A7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C217-2AE8-40D0-ABCC-7C19A3122A7F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9B4AD-E3AF-458D-A46F-354FDFF8C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740D2-C8D5-4046-AA9C-547ECC3A5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A4A65-7551-44F4-BEE7-EA5C1D78A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7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FC5CA4-8C12-4694-B836-A92E5EF97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32" y="2221125"/>
            <a:ext cx="11484335" cy="241574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E92E6A-A359-46AA-9B57-FEEB5E319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Warm UP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8DC46-AA37-48B4-B4EA-65D70D899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2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8CEAA-5AAD-4039-B28A-3DA5B4D9C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17" y="643466"/>
            <a:ext cx="860396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5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A02DD2-BE90-4774-8175-9FF44E93E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141252" y="-188898"/>
            <a:ext cx="5557072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37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5DC1A6-4982-42D7-9870-87114C91D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66316" y="-414552"/>
            <a:ext cx="5675986" cy="74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0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938693-35CA-425F-A525-C0A5A4273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84586" y="-552460"/>
            <a:ext cx="5866415" cy="777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0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CD4E77-EC26-4653-8DA7-67AB93DC2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57272" y="-406611"/>
            <a:ext cx="5927744" cy="698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8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Deuire</dc:creator>
  <cp:lastModifiedBy>Dustin Kinser</cp:lastModifiedBy>
  <cp:revision>3</cp:revision>
  <dcterms:created xsi:type="dcterms:W3CDTF">2019-08-02T00:55:18Z</dcterms:created>
  <dcterms:modified xsi:type="dcterms:W3CDTF">2019-08-02T12:58:43Z</dcterms:modified>
</cp:coreProperties>
</file>